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62" r:id="rId5"/>
    <p:sldId id="261" r:id="rId7"/>
    <p:sldId id="263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ym typeface="+mn-ea"/>
              </a:rPr>
              <a:t>适用于伦理办通知</a:t>
            </a:r>
            <a:r>
              <a:rPr lang="zh-CN" altLang="en-US" sz="1600" b="1">
                <a:sym typeface="+mn-ea"/>
              </a:rPr>
              <a:t>会议审查</a:t>
            </a:r>
            <a:r>
              <a:rPr lang="zh-CN" altLang="en-US" sz="1600">
                <a:sym typeface="+mn-ea"/>
              </a:rPr>
              <a:t>的项目</a:t>
            </a:r>
            <a:endParaRPr lang="en-US" altLang="zh-CN" sz="1600">
              <a:solidFill>
                <a:srgbClr val="C00000"/>
              </a:solidFill>
              <a:sym typeface="+mn-ea"/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</a:t>
            </a:r>
            <a:r>
              <a:rPr lang="zh-CN" altLang="en-US" sz="1600" b="1" u="sng"/>
              <a:t>仅对</a:t>
            </a:r>
            <a:r>
              <a:rPr lang="zh-CN" altLang="en-US" sz="1600" b="1" u="sng">
                <a:solidFill>
                  <a:srgbClr val="C00000"/>
                </a:solidFill>
              </a:rPr>
              <a:t>汇报内容</a:t>
            </a:r>
            <a:r>
              <a:rPr lang="zh-CN" altLang="en-US" sz="1600" b="1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15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医疗技术名称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35645" y="5270500"/>
            <a:ext cx="2332355" cy="1021715"/>
          </a:xfrm>
        </p:spPr>
        <p:txBody>
          <a:bodyPr>
            <a:normAutofit/>
          </a:bodyPr>
          <a:p>
            <a:pPr algn="l"/>
            <a:r>
              <a:rPr lang="zh-CN"/>
              <a:t>汇报日期</a:t>
            </a:r>
            <a:endParaRPr lang="zh-CN"/>
          </a:p>
        </p:txBody>
      </p:sp>
      <p:sp>
        <p:nvSpPr>
          <p:cNvPr id="4" name="副标题 2"/>
          <p:cNvSpPr>
            <a:spLocks noGrp="1"/>
          </p:cNvSpPr>
          <p:nvPr/>
        </p:nvSpPr>
        <p:spPr>
          <a:xfrm>
            <a:off x="898525" y="5270500"/>
            <a:ext cx="7527925" cy="93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/>
              <a:t>汇报人及所在单位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6560" y="1081405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技术概述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56310" y="2286635"/>
            <a:ext cx="10238105" cy="4069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技术背景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基本原理、国内外应用情况、预期效果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适应症、禁忌症</a:t>
            </a:r>
            <a:endParaRPr lang="zh-CN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679315" y="955675"/>
            <a:ext cx="272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风险与获益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88560" y="62484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知情同意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0600" y="2484755"/>
            <a:ext cx="9574530" cy="23183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版本信息（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版本号：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，版本日期：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可能风险及应急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知情同意过程（告知方式、签署方式、授权签署等）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SLIDE_MODEL_TYPE" val="cover"/>
</p:tagLst>
</file>

<file path=ppt/tags/tag3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WPS 演示</Application>
  <PresentationFormat>宽屏</PresentationFormat>
  <Paragraphs>39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8</cp:revision>
  <dcterms:created xsi:type="dcterms:W3CDTF">2023-08-09T12:44:00Z</dcterms:created>
  <dcterms:modified xsi:type="dcterms:W3CDTF">2025-09-19T03:18:03Z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2052-12.1.0.22215</vt:lpwstr>
  </property>
  <property fmtid="{D5CDD505-2E9C-101B-9397-08002B2CF9AE}" pid="3" name="ICV">
    <vt:lpwstr>23BE2EAF80A940E38125F0D3EC6F5AEF_12</vt:lpwstr>
  </property>
</Properties>
</file>